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6" r:id="rId5"/>
    <p:sldId id="259" r:id="rId6"/>
    <p:sldId id="260" r:id="rId7"/>
    <p:sldId id="261" r:id="rId8"/>
    <p:sldId id="262" r:id="rId9"/>
    <p:sldId id="263" r:id="rId10"/>
    <p:sldId id="264" r:id="rId11"/>
    <p:sldId id="265" r:id="rId12"/>
    <p:sldId id="267" r:id="rId13"/>
    <p:sldId id="268" r:id="rId14"/>
    <p:sldId id="269" r:id="rId15"/>
    <p:sldId id="270" r:id="rId16"/>
    <p:sldId id="271" r:id="rId17"/>
    <p:sldId id="272"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359"/>
    <p:restoredTop sz="94617"/>
  </p:normalViewPr>
  <p:slideViewPr>
    <p:cSldViewPr snapToGrid="0" snapToObjects="1">
      <p:cViewPr varScale="1">
        <p:scale>
          <a:sx n="118" d="100"/>
          <a:sy n="118" d="100"/>
        </p:scale>
        <p:origin x="608" y="1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AD8E2-12B3-A445-9667-6C7E006B8D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a:extLst>
              <a:ext uri="{FF2B5EF4-FFF2-40B4-BE49-F238E27FC236}">
                <a16:creationId xmlns:a16="http://schemas.microsoft.com/office/drawing/2014/main" id="{B8829DDE-344B-914D-8B09-D968A20555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FR"/>
          </a:p>
        </p:txBody>
      </p:sp>
      <p:sp>
        <p:nvSpPr>
          <p:cNvPr id="4" name="Date Placeholder 3">
            <a:extLst>
              <a:ext uri="{FF2B5EF4-FFF2-40B4-BE49-F238E27FC236}">
                <a16:creationId xmlns:a16="http://schemas.microsoft.com/office/drawing/2014/main" id="{BEDAFAD0-BA2B-FD41-9B27-249325C28EFA}"/>
              </a:ext>
            </a:extLst>
          </p:cNvPr>
          <p:cNvSpPr>
            <a:spLocks noGrp="1"/>
          </p:cNvSpPr>
          <p:nvPr>
            <p:ph type="dt" sz="half" idx="10"/>
          </p:nvPr>
        </p:nvSpPr>
        <p:spPr/>
        <p:txBody>
          <a:bodyPr/>
          <a:lstStyle/>
          <a:p>
            <a:fld id="{245B1521-39E4-7945-A4C2-E01A5FC3989F}" type="datetimeFigureOut">
              <a:rPr lang="fr-FR" smtClean="0"/>
              <a:t>03/06/2019</a:t>
            </a:fld>
            <a:endParaRPr lang="fr-FR"/>
          </a:p>
        </p:txBody>
      </p:sp>
      <p:sp>
        <p:nvSpPr>
          <p:cNvPr id="5" name="Footer Placeholder 4">
            <a:extLst>
              <a:ext uri="{FF2B5EF4-FFF2-40B4-BE49-F238E27FC236}">
                <a16:creationId xmlns:a16="http://schemas.microsoft.com/office/drawing/2014/main" id="{3B1A61A6-E083-1842-9944-D479A9FF741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895C9DB-2611-DB45-B436-209739C60D0C}"/>
              </a:ext>
            </a:extLst>
          </p:cNvPr>
          <p:cNvSpPr>
            <a:spLocks noGrp="1"/>
          </p:cNvSpPr>
          <p:nvPr>
            <p:ph type="sldNum" sz="quarter" idx="12"/>
          </p:nvPr>
        </p:nvSpPr>
        <p:spPr/>
        <p:txBody>
          <a:bodyPr/>
          <a:lstStyle/>
          <a:p>
            <a:fld id="{35A03258-F150-114B-8961-F3FBEAC58B57}" type="slidenum">
              <a:rPr lang="fr-FR" smtClean="0"/>
              <a:t>‹#›</a:t>
            </a:fld>
            <a:endParaRPr lang="fr-FR"/>
          </a:p>
        </p:txBody>
      </p:sp>
    </p:spTree>
    <p:extLst>
      <p:ext uri="{BB962C8B-B14F-4D97-AF65-F5344CB8AC3E}">
        <p14:creationId xmlns:p14="http://schemas.microsoft.com/office/powerpoint/2010/main" val="420226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812A9-5781-9B40-B83B-B1177B88BF81}"/>
              </a:ext>
            </a:extLst>
          </p:cNvPr>
          <p:cNvSpPr>
            <a:spLocks noGrp="1"/>
          </p:cNvSpPr>
          <p:nvPr>
            <p:ph type="title"/>
          </p:nvPr>
        </p:nvSpPr>
        <p:spPr/>
        <p:txBody>
          <a:bodyPr/>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B4C11505-123C-1648-B35A-CCA9AB47886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419B2E46-6E9C-4748-BD5A-5D33F6B6D0A8}"/>
              </a:ext>
            </a:extLst>
          </p:cNvPr>
          <p:cNvSpPr>
            <a:spLocks noGrp="1"/>
          </p:cNvSpPr>
          <p:nvPr>
            <p:ph type="dt" sz="half" idx="10"/>
          </p:nvPr>
        </p:nvSpPr>
        <p:spPr/>
        <p:txBody>
          <a:bodyPr/>
          <a:lstStyle/>
          <a:p>
            <a:fld id="{245B1521-39E4-7945-A4C2-E01A5FC3989F}" type="datetimeFigureOut">
              <a:rPr lang="fr-FR" smtClean="0"/>
              <a:t>03/06/2019</a:t>
            </a:fld>
            <a:endParaRPr lang="fr-FR"/>
          </a:p>
        </p:txBody>
      </p:sp>
      <p:sp>
        <p:nvSpPr>
          <p:cNvPr id="5" name="Footer Placeholder 4">
            <a:extLst>
              <a:ext uri="{FF2B5EF4-FFF2-40B4-BE49-F238E27FC236}">
                <a16:creationId xmlns:a16="http://schemas.microsoft.com/office/drawing/2014/main" id="{FD091AC9-34CB-D84A-95D8-2CA0B4AA2AD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97014B7-233C-554C-8AF0-585D4ADD52EA}"/>
              </a:ext>
            </a:extLst>
          </p:cNvPr>
          <p:cNvSpPr>
            <a:spLocks noGrp="1"/>
          </p:cNvSpPr>
          <p:nvPr>
            <p:ph type="sldNum" sz="quarter" idx="12"/>
          </p:nvPr>
        </p:nvSpPr>
        <p:spPr/>
        <p:txBody>
          <a:bodyPr/>
          <a:lstStyle/>
          <a:p>
            <a:fld id="{35A03258-F150-114B-8961-F3FBEAC58B57}" type="slidenum">
              <a:rPr lang="fr-FR" smtClean="0"/>
              <a:t>‹#›</a:t>
            </a:fld>
            <a:endParaRPr lang="fr-FR"/>
          </a:p>
        </p:txBody>
      </p:sp>
    </p:spTree>
    <p:extLst>
      <p:ext uri="{BB962C8B-B14F-4D97-AF65-F5344CB8AC3E}">
        <p14:creationId xmlns:p14="http://schemas.microsoft.com/office/powerpoint/2010/main" val="509407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C3BB64-BACE-F74B-BA80-DEA9235EA2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fr-FR"/>
          </a:p>
        </p:txBody>
      </p:sp>
      <p:sp>
        <p:nvSpPr>
          <p:cNvPr id="3" name="Vertical Text Placeholder 2">
            <a:extLst>
              <a:ext uri="{FF2B5EF4-FFF2-40B4-BE49-F238E27FC236}">
                <a16:creationId xmlns:a16="http://schemas.microsoft.com/office/drawing/2014/main" id="{245DEA14-CE49-4F40-A26F-6067BF8D63C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F9AA44BC-4F6C-F644-88C2-21A0C0120096}"/>
              </a:ext>
            </a:extLst>
          </p:cNvPr>
          <p:cNvSpPr>
            <a:spLocks noGrp="1"/>
          </p:cNvSpPr>
          <p:nvPr>
            <p:ph type="dt" sz="half" idx="10"/>
          </p:nvPr>
        </p:nvSpPr>
        <p:spPr/>
        <p:txBody>
          <a:bodyPr/>
          <a:lstStyle/>
          <a:p>
            <a:fld id="{245B1521-39E4-7945-A4C2-E01A5FC3989F}" type="datetimeFigureOut">
              <a:rPr lang="fr-FR" smtClean="0"/>
              <a:t>03/06/2019</a:t>
            </a:fld>
            <a:endParaRPr lang="fr-FR"/>
          </a:p>
        </p:txBody>
      </p:sp>
      <p:sp>
        <p:nvSpPr>
          <p:cNvPr id="5" name="Footer Placeholder 4">
            <a:extLst>
              <a:ext uri="{FF2B5EF4-FFF2-40B4-BE49-F238E27FC236}">
                <a16:creationId xmlns:a16="http://schemas.microsoft.com/office/drawing/2014/main" id="{E64AE6A0-1678-5B4E-BF9B-0A074219E105}"/>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B0BBB9FB-29D4-6444-8045-90A3AE50D0DB}"/>
              </a:ext>
            </a:extLst>
          </p:cNvPr>
          <p:cNvSpPr>
            <a:spLocks noGrp="1"/>
          </p:cNvSpPr>
          <p:nvPr>
            <p:ph type="sldNum" sz="quarter" idx="12"/>
          </p:nvPr>
        </p:nvSpPr>
        <p:spPr/>
        <p:txBody>
          <a:bodyPr/>
          <a:lstStyle/>
          <a:p>
            <a:fld id="{35A03258-F150-114B-8961-F3FBEAC58B57}" type="slidenum">
              <a:rPr lang="fr-FR" smtClean="0"/>
              <a:t>‹#›</a:t>
            </a:fld>
            <a:endParaRPr lang="fr-FR"/>
          </a:p>
        </p:txBody>
      </p:sp>
    </p:spTree>
    <p:extLst>
      <p:ext uri="{BB962C8B-B14F-4D97-AF65-F5344CB8AC3E}">
        <p14:creationId xmlns:p14="http://schemas.microsoft.com/office/powerpoint/2010/main" val="3833909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E8D09-D3C8-FD40-BB21-3AA113D1ED14}"/>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B12546DB-1033-874B-B878-DFA948E9E14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EE382755-6C89-3240-8D81-4E2524783DCD}"/>
              </a:ext>
            </a:extLst>
          </p:cNvPr>
          <p:cNvSpPr>
            <a:spLocks noGrp="1"/>
          </p:cNvSpPr>
          <p:nvPr>
            <p:ph type="dt" sz="half" idx="10"/>
          </p:nvPr>
        </p:nvSpPr>
        <p:spPr/>
        <p:txBody>
          <a:bodyPr/>
          <a:lstStyle/>
          <a:p>
            <a:fld id="{245B1521-39E4-7945-A4C2-E01A5FC3989F}" type="datetimeFigureOut">
              <a:rPr lang="fr-FR" smtClean="0"/>
              <a:t>03/06/2019</a:t>
            </a:fld>
            <a:endParaRPr lang="fr-FR"/>
          </a:p>
        </p:txBody>
      </p:sp>
      <p:sp>
        <p:nvSpPr>
          <p:cNvPr id="5" name="Footer Placeholder 4">
            <a:extLst>
              <a:ext uri="{FF2B5EF4-FFF2-40B4-BE49-F238E27FC236}">
                <a16:creationId xmlns:a16="http://schemas.microsoft.com/office/drawing/2014/main" id="{64F593B9-A958-5D41-B2DC-94AA70BAEB31}"/>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B2A6AA0-657E-3A46-B4F1-107AD4CC22E1}"/>
              </a:ext>
            </a:extLst>
          </p:cNvPr>
          <p:cNvSpPr>
            <a:spLocks noGrp="1"/>
          </p:cNvSpPr>
          <p:nvPr>
            <p:ph type="sldNum" sz="quarter" idx="12"/>
          </p:nvPr>
        </p:nvSpPr>
        <p:spPr/>
        <p:txBody>
          <a:bodyPr/>
          <a:lstStyle/>
          <a:p>
            <a:fld id="{35A03258-F150-114B-8961-F3FBEAC58B57}" type="slidenum">
              <a:rPr lang="fr-FR" smtClean="0"/>
              <a:t>‹#›</a:t>
            </a:fld>
            <a:endParaRPr lang="fr-FR"/>
          </a:p>
        </p:txBody>
      </p:sp>
    </p:spTree>
    <p:extLst>
      <p:ext uri="{BB962C8B-B14F-4D97-AF65-F5344CB8AC3E}">
        <p14:creationId xmlns:p14="http://schemas.microsoft.com/office/powerpoint/2010/main" val="105786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D9270-41E2-FE48-8F7A-2F1DCF847C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FR"/>
          </a:p>
        </p:txBody>
      </p:sp>
      <p:sp>
        <p:nvSpPr>
          <p:cNvPr id="3" name="Text Placeholder 2">
            <a:extLst>
              <a:ext uri="{FF2B5EF4-FFF2-40B4-BE49-F238E27FC236}">
                <a16:creationId xmlns:a16="http://schemas.microsoft.com/office/drawing/2014/main" id="{0DB813B1-3F30-1D42-ACA0-A3F9D95D59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F7B1679-60D8-744D-B6B7-221DF7C791C4}"/>
              </a:ext>
            </a:extLst>
          </p:cNvPr>
          <p:cNvSpPr>
            <a:spLocks noGrp="1"/>
          </p:cNvSpPr>
          <p:nvPr>
            <p:ph type="dt" sz="half" idx="10"/>
          </p:nvPr>
        </p:nvSpPr>
        <p:spPr/>
        <p:txBody>
          <a:bodyPr/>
          <a:lstStyle/>
          <a:p>
            <a:fld id="{245B1521-39E4-7945-A4C2-E01A5FC3989F}" type="datetimeFigureOut">
              <a:rPr lang="fr-FR" smtClean="0"/>
              <a:t>03/06/2019</a:t>
            </a:fld>
            <a:endParaRPr lang="fr-FR"/>
          </a:p>
        </p:txBody>
      </p:sp>
      <p:sp>
        <p:nvSpPr>
          <p:cNvPr id="5" name="Footer Placeholder 4">
            <a:extLst>
              <a:ext uri="{FF2B5EF4-FFF2-40B4-BE49-F238E27FC236}">
                <a16:creationId xmlns:a16="http://schemas.microsoft.com/office/drawing/2014/main" id="{13A3E6D1-3C9F-8E46-9B73-D894F1C84C6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0893F462-6B7C-C44F-A394-A8E3AA925237}"/>
              </a:ext>
            </a:extLst>
          </p:cNvPr>
          <p:cNvSpPr>
            <a:spLocks noGrp="1"/>
          </p:cNvSpPr>
          <p:nvPr>
            <p:ph type="sldNum" sz="quarter" idx="12"/>
          </p:nvPr>
        </p:nvSpPr>
        <p:spPr/>
        <p:txBody>
          <a:bodyPr/>
          <a:lstStyle/>
          <a:p>
            <a:fld id="{35A03258-F150-114B-8961-F3FBEAC58B57}" type="slidenum">
              <a:rPr lang="fr-FR" smtClean="0"/>
              <a:t>‹#›</a:t>
            </a:fld>
            <a:endParaRPr lang="fr-FR"/>
          </a:p>
        </p:txBody>
      </p:sp>
    </p:spTree>
    <p:extLst>
      <p:ext uri="{BB962C8B-B14F-4D97-AF65-F5344CB8AC3E}">
        <p14:creationId xmlns:p14="http://schemas.microsoft.com/office/powerpoint/2010/main" val="2433666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93C79-C032-8544-BA8F-C5EE2364CD8C}"/>
              </a:ext>
            </a:extLst>
          </p:cNvPr>
          <p:cNvSpPr>
            <a:spLocks noGrp="1"/>
          </p:cNvSpPr>
          <p:nvPr>
            <p:ph type="title"/>
          </p:nvPr>
        </p:nvSpPr>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EC7E4303-311A-E64E-AC20-423097C7F2A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a:extLst>
              <a:ext uri="{FF2B5EF4-FFF2-40B4-BE49-F238E27FC236}">
                <a16:creationId xmlns:a16="http://schemas.microsoft.com/office/drawing/2014/main" id="{A2A1C108-EB93-BC4B-B3BA-086D4428436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a:extLst>
              <a:ext uri="{FF2B5EF4-FFF2-40B4-BE49-F238E27FC236}">
                <a16:creationId xmlns:a16="http://schemas.microsoft.com/office/drawing/2014/main" id="{AC005C41-A2D0-414D-A65B-E638555733FF}"/>
              </a:ext>
            </a:extLst>
          </p:cNvPr>
          <p:cNvSpPr>
            <a:spLocks noGrp="1"/>
          </p:cNvSpPr>
          <p:nvPr>
            <p:ph type="dt" sz="half" idx="10"/>
          </p:nvPr>
        </p:nvSpPr>
        <p:spPr/>
        <p:txBody>
          <a:bodyPr/>
          <a:lstStyle/>
          <a:p>
            <a:fld id="{245B1521-39E4-7945-A4C2-E01A5FC3989F}" type="datetimeFigureOut">
              <a:rPr lang="fr-FR" smtClean="0"/>
              <a:t>03/06/2019</a:t>
            </a:fld>
            <a:endParaRPr lang="fr-FR"/>
          </a:p>
        </p:txBody>
      </p:sp>
      <p:sp>
        <p:nvSpPr>
          <p:cNvPr id="6" name="Footer Placeholder 5">
            <a:extLst>
              <a:ext uri="{FF2B5EF4-FFF2-40B4-BE49-F238E27FC236}">
                <a16:creationId xmlns:a16="http://schemas.microsoft.com/office/drawing/2014/main" id="{83165B5B-4096-6A49-A044-FD425DA9B88E}"/>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1020D2D-2991-8E42-8DB9-FCDFC4E4E841}"/>
              </a:ext>
            </a:extLst>
          </p:cNvPr>
          <p:cNvSpPr>
            <a:spLocks noGrp="1"/>
          </p:cNvSpPr>
          <p:nvPr>
            <p:ph type="sldNum" sz="quarter" idx="12"/>
          </p:nvPr>
        </p:nvSpPr>
        <p:spPr/>
        <p:txBody>
          <a:bodyPr/>
          <a:lstStyle/>
          <a:p>
            <a:fld id="{35A03258-F150-114B-8961-F3FBEAC58B57}" type="slidenum">
              <a:rPr lang="fr-FR" smtClean="0"/>
              <a:t>‹#›</a:t>
            </a:fld>
            <a:endParaRPr lang="fr-FR"/>
          </a:p>
        </p:txBody>
      </p:sp>
    </p:spTree>
    <p:extLst>
      <p:ext uri="{BB962C8B-B14F-4D97-AF65-F5344CB8AC3E}">
        <p14:creationId xmlns:p14="http://schemas.microsoft.com/office/powerpoint/2010/main" val="607294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88A58-394D-4C40-9876-A96DD72A39B6}"/>
              </a:ext>
            </a:extLst>
          </p:cNvPr>
          <p:cNvSpPr>
            <a:spLocks noGrp="1"/>
          </p:cNvSpPr>
          <p:nvPr>
            <p:ph type="title"/>
          </p:nvPr>
        </p:nvSpPr>
        <p:spPr>
          <a:xfrm>
            <a:off x="839788" y="365125"/>
            <a:ext cx="10515600" cy="1325563"/>
          </a:xfrm>
        </p:spPr>
        <p:txBody>
          <a:bodyPr/>
          <a:lstStyle/>
          <a:p>
            <a:r>
              <a:rPr lang="en-US"/>
              <a:t>Click to edit Master title style</a:t>
            </a:r>
            <a:endParaRPr lang="fr-FR"/>
          </a:p>
        </p:txBody>
      </p:sp>
      <p:sp>
        <p:nvSpPr>
          <p:cNvPr id="3" name="Text Placeholder 2">
            <a:extLst>
              <a:ext uri="{FF2B5EF4-FFF2-40B4-BE49-F238E27FC236}">
                <a16:creationId xmlns:a16="http://schemas.microsoft.com/office/drawing/2014/main" id="{9F73B488-3DC6-6040-8BFC-EA72BF4FB6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5334DC-9295-6245-BAB4-E86F770390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a:extLst>
              <a:ext uri="{FF2B5EF4-FFF2-40B4-BE49-F238E27FC236}">
                <a16:creationId xmlns:a16="http://schemas.microsoft.com/office/drawing/2014/main" id="{2C385E30-2DE7-8944-8C8B-4A6858CAD8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1C107EF-9663-DA48-851B-5D00A41863C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a:extLst>
              <a:ext uri="{FF2B5EF4-FFF2-40B4-BE49-F238E27FC236}">
                <a16:creationId xmlns:a16="http://schemas.microsoft.com/office/drawing/2014/main" id="{39320AB5-BA68-B846-8FE4-64A167DD9152}"/>
              </a:ext>
            </a:extLst>
          </p:cNvPr>
          <p:cNvSpPr>
            <a:spLocks noGrp="1"/>
          </p:cNvSpPr>
          <p:nvPr>
            <p:ph type="dt" sz="half" idx="10"/>
          </p:nvPr>
        </p:nvSpPr>
        <p:spPr/>
        <p:txBody>
          <a:bodyPr/>
          <a:lstStyle/>
          <a:p>
            <a:fld id="{245B1521-39E4-7945-A4C2-E01A5FC3989F}" type="datetimeFigureOut">
              <a:rPr lang="fr-FR" smtClean="0"/>
              <a:t>03/06/2019</a:t>
            </a:fld>
            <a:endParaRPr lang="fr-FR"/>
          </a:p>
        </p:txBody>
      </p:sp>
      <p:sp>
        <p:nvSpPr>
          <p:cNvPr id="8" name="Footer Placeholder 7">
            <a:extLst>
              <a:ext uri="{FF2B5EF4-FFF2-40B4-BE49-F238E27FC236}">
                <a16:creationId xmlns:a16="http://schemas.microsoft.com/office/drawing/2014/main" id="{9B96BF29-5686-AB48-9E09-9DC35EFC46F9}"/>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2592FAC6-A4D6-0346-A3AB-383714E2A2DC}"/>
              </a:ext>
            </a:extLst>
          </p:cNvPr>
          <p:cNvSpPr>
            <a:spLocks noGrp="1"/>
          </p:cNvSpPr>
          <p:nvPr>
            <p:ph type="sldNum" sz="quarter" idx="12"/>
          </p:nvPr>
        </p:nvSpPr>
        <p:spPr/>
        <p:txBody>
          <a:bodyPr/>
          <a:lstStyle/>
          <a:p>
            <a:fld id="{35A03258-F150-114B-8961-F3FBEAC58B57}" type="slidenum">
              <a:rPr lang="fr-FR" smtClean="0"/>
              <a:t>‹#›</a:t>
            </a:fld>
            <a:endParaRPr lang="fr-FR"/>
          </a:p>
        </p:txBody>
      </p:sp>
    </p:spTree>
    <p:extLst>
      <p:ext uri="{BB962C8B-B14F-4D97-AF65-F5344CB8AC3E}">
        <p14:creationId xmlns:p14="http://schemas.microsoft.com/office/powerpoint/2010/main" val="449768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E9BA-F48E-CA46-A7FB-F5A7311209DD}"/>
              </a:ext>
            </a:extLst>
          </p:cNvPr>
          <p:cNvSpPr>
            <a:spLocks noGrp="1"/>
          </p:cNvSpPr>
          <p:nvPr>
            <p:ph type="title"/>
          </p:nvPr>
        </p:nvSpPr>
        <p:spPr/>
        <p:txBody>
          <a:bodyPr/>
          <a:lstStyle/>
          <a:p>
            <a:r>
              <a:rPr lang="en-US"/>
              <a:t>Click to edit Master title style</a:t>
            </a:r>
            <a:endParaRPr lang="fr-FR"/>
          </a:p>
        </p:txBody>
      </p:sp>
      <p:sp>
        <p:nvSpPr>
          <p:cNvPr id="3" name="Date Placeholder 2">
            <a:extLst>
              <a:ext uri="{FF2B5EF4-FFF2-40B4-BE49-F238E27FC236}">
                <a16:creationId xmlns:a16="http://schemas.microsoft.com/office/drawing/2014/main" id="{B249BBF9-F175-9344-B556-9D636EBE68A3}"/>
              </a:ext>
            </a:extLst>
          </p:cNvPr>
          <p:cNvSpPr>
            <a:spLocks noGrp="1"/>
          </p:cNvSpPr>
          <p:nvPr>
            <p:ph type="dt" sz="half" idx="10"/>
          </p:nvPr>
        </p:nvSpPr>
        <p:spPr/>
        <p:txBody>
          <a:bodyPr/>
          <a:lstStyle/>
          <a:p>
            <a:fld id="{245B1521-39E4-7945-A4C2-E01A5FC3989F}" type="datetimeFigureOut">
              <a:rPr lang="fr-FR" smtClean="0"/>
              <a:t>03/06/2019</a:t>
            </a:fld>
            <a:endParaRPr lang="fr-FR"/>
          </a:p>
        </p:txBody>
      </p:sp>
      <p:sp>
        <p:nvSpPr>
          <p:cNvPr id="4" name="Footer Placeholder 3">
            <a:extLst>
              <a:ext uri="{FF2B5EF4-FFF2-40B4-BE49-F238E27FC236}">
                <a16:creationId xmlns:a16="http://schemas.microsoft.com/office/drawing/2014/main" id="{7FD5FEDB-5365-BA4B-8A78-441A80F77CAD}"/>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4AA9F6A8-412B-9B42-9B1E-03999D23F385}"/>
              </a:ext>
            </a:extLst>
          </p:cNvPr>
          <p:cNvSpPr>
            <a:spLocks noGrp="1"/>
          </p:cNvSpPr>
          <p:nvPr>
            <p:ph type="sldNum" sz="quarter" idx="12"/>
          </p:nvPr>
        </p:nvSpPr>
        <p:spPr/>
        <p:txBody>
          <a:bodyPr/>
          <a:lstStyle/>
          <a:p>
            <a:fld id="{35A03258-F150-114B-8961-F3FBEAC58B57}" type="slidenum">
              <a:rPr lang="fr-FR" smtClean="0"/>
              <a:t>‹#›</a:t>
            </a:fld>
            <a:endParaRPr lang="fr-FR"/>
          </a:p>
        </p:txBody>
      </p:sp>
    </p:spTree>
    <p:extLst>
      <p:ext uri="{BB962C8B-B14F-4D97-AF65-F5344CB8AC3E}">
        <p14:creationId xmlns:p14="http://schemas.microsoft.com/office/powerpoint/2010/main" val="1773413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FDD506-1C4D-F441-8ED3-07BE0015A46B}"/>
              </a:ext>
            </a:extLst>
          </p:cNvPr>
          <p:cNvSpPr>
            <a:spLocks noGrp="1"/>
          </p:cNvSpPr>
          <p:nvPr>
            <p:ph type="dt" sz="half" idx="10"/>
          </p:nvPr>
        </p:nvSpPr>
        <p:spPr/>
        <p:txBody>
          <a:bodyPr/>
          <a:lstStyle/>
          <a:p>
            <a:fld id="{245B1521-39E4-7945-A4C2-E01A5FC3989F}" type="datetimeFigureOut">
              <a:rPr lang="fr-FR" smtClean="0"/>
              <a:t>03/06/2019</a:t>
            </a:fld>
            <a:endParaRPr lang="fr-FR"/>
          </a:p>
        </p:txBody>
      </p:sp>
      <p:sp>
        <p:nvSpPr>
          <p:cNvPr id="3" name="Footer Placeholder 2">
            <a:extLst>
              <a:ext uri="{FF2B5EF4-FFF2-40B4-BE49-F238E27FC236}">
                <a16:creationId xmlns:a16="http://schemas.microsoft.com/office/drawing/2014/main" id="{D2235F03-D128-1340-BC96-49543B869066}"/>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B8E5E918-C939-6749-9CCB-02EEDFDAD3E1}"/>
              </a:ext>
            </a:extLst>
          </p:cNvPr>
          <p:cNvSpPr>
            <a:spLocks noGrp="1"/>
          </p:cNvSpPr>
          <p:nvPr>
            <p:ph type="sldNum" sz="quarter" idx="12"/>
          </p:nvPr>
        </p:nvSpPr>
        <p:spPr/>
        <p:txBody>
          <a:bodyPr/>
          <a:lstStyle/>
          <a:p>
            <a:fld id="{35A03258-F150-114B-8961-F3FBEAC58B57}" type="slidenum">
              <a:rPr lang="fr-FR" smtClean="0"/>
              <a:t>‹#›</a:t>
            </a:fld>
            <a:endParaRPr lang="fr-FR"/>
          </a:p>
        </p:txBody>
      </p:sp>
    </p:spTree>
    <p:extLst>
      <p:ext uri="{BB962C8B-B14F-4D97-AF65-F5344CB8AC3E}">
        <p14:creationId xmlns:p14="http://schemas.microsoft.com/office/powerpoint/2010/main" val="799791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7AF0A-1BC3-6E40-A12B-8C622AAE4D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a:extLst>
              <a:ext uri="{FF2B5EF4-FFF2-40B4-BE49-F238E27FC236}">
                <a16:creationId xmlns:a16="http://schemas.microsoft.com/office/drawing/2014/main" id="{37DA0661-EC93-3B4F-AE10-A651999F1C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a:extLst>
              <a:ext uri="{FF2B5EF4-FFF2-40B4-BE49-F238E27FC236}">
                <a16:creationId xmlns:a16="http://schemas.microsoft.com/office/drawing/2014/main" id="{04D6A5B2-F864-8042-9678-75F78F023F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58B3CF-9DAC-7A42-A298-B2C6EA7EC5F3}"/>
              </a:ext>
            </a:extLst>
          </p:cNvPr>
          <p:cNvSpPr>
            <a:spLocks noGrp="1"/>
          </p:cNvSpPr>
          <p:nvPr>
            <p:ph type="dt" sz="half" idx="10"/>
          </p:nvPr>
        </p:nvSpPr>
        <p:spPr/>
        <p:txBody>
          <a:bodyPr/>
          <a:lstStyle/>
          <a:p>
            <a:fld id="{245B1521-39E4-7945-A4C2-E01A5FC3989F}" type="datetimeFigureOut">
              <a:rPr lang="fr-FR" smtClean="0"/>
              <a:t>03/06/2019</a:t>
            </a:fld>
            <a:endParaRPr lang="fr-FR"/>
          </a:p>
        </p:txBody>
      </p:sp>
      <p:sp>
        <p:nvSpPr>
          <p:cNvPr id="6" name="Footer Placeholder 5">
            <a:extLst>
              <a:ext uri="{FF2B5EF4-FFF2-40B4-BE49-F238E27FC236}">
                <a16:creationId xmlns:a16="http://schemas.microsoft.com/office/drawing/2014/main" id="{36CB66B0-B46D-C142-A558-2D6A6C9A43B9}"/>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5F59A4AF-062B-474E-B0B6-CC7160DBFA27}"/>
              </a:ext>
            </a:extLst>
          </p:cNvPr>
          <p:cNvSpPr>
            <a:spLocks noGrp="1"/>
          </p:cNvSpPr>
          <p:nvPr>
            <p:ph type="sldNum" sz="quarter" idx="12"/>
          </p:nvPr>
        </p:nvSpPr>
        <p:spPr/>
        <p:txBody>
          <a:bodyPr/>
          <a:lstStyle/>
          <a:p>
            <a:fld id="{35A03258-F150-114B-8961-F3FBEAC58B57}" type="slidenum">
              <a:rPr lang="fr-FR" smtClean="0"/>
              <a:t>‹#›</a:t>
            </a:fld>
            <a:endParaRPr lang="fr-FR"/>
          </a:p>
        </p:txBody>
      </p:sp>
    </p:spTree>
    <p:extLst>
      <p:ext uri="{BB962C8B-B14F-4D97-AF65-F5344CB8AC3E}">
        <p14:creationId xmlns:p14="http://schemas.microsoft.com/office/powerpoint/2010/main" val="2435182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7C41E-35AC-204A-89AA-CD419F29D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a:extLst>
              <a:ext uri="{FF2B5EF4-FFF2-40B4-BE49-F238E27FC236}">
                <a16:creationId xmlns:a16="http://schemas.microsoft.com/office/drawing/2014/main" id="{7BA199C1-40F4-6949-B633-7AF9F59CB3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a:extLst>
              <a:ext uri="{FF2B5EF4-FFF2-40B4-BE49-F238E27FC236}">
                <a16:creationId xmlns:a16="http://schemas.microsoft.com/office/drawing/2014/main" id="{EA1BE0E7-670B-DD4F-BC3A-030D65C709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E3C609-AD83-0C43-9BA7-6915BD1784E6}"/>
              </a:ext>
            </a:extLst>
          </p:cNvPr>
          <p:cNvSpPr>
            <a:spLocks noGrp="1"/>
          </p:cNvSpPr>
          <p:nvPr>
            <p:ph type="dt" sz="half" idx="10"/>
          </p:nvPr>
        </p:nvSpPr>
        <p:spPr/>
        <p:txBody>
          <a:bodyPr/>
          <a:lstStyle/>
          <a:p>
            <a:fld id="{245B1521-39E4-7945-A4C2-E01A5FC3989F}" type="datetimeFigureOut">
              <a:rPr lang="fr-FR" smtClean="0"/>
              <a:t>03/06/2019</a:t>
            </a:fld>
            <a:endParaRPr lang="fr-FR"/>
          </a:p>
        </p:txBody>
      </p:sp>
      <p:sp>
        <p:nvSpPr>
          <p:cNvPr id="6" name="Footer Placeholder 5">
            <a:extLst>
              <a:ext uri="{FF2B5EF4-FFF2-40B4-BE49-F238E27FC236}">
                <a16:creationId xmlns:a16="http://schemas.microsoft.com/office/drawing/2014/main" id="{B354DE8B-8DC0-934E-BE79-A238F63DC637}"/>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007E7119-2A14-2044-87B4-0F586BE8728E}"/>
              </a:ext>
            </a:extLst>
          </p:cNvPr>
          <p:cNvSpPr>
            <a:spLocks noGrp="1"/>
          </p:cNvSpPr>
          <p:nvPr>
            <p:ph type="sldNum" sz="quarter" idx="12"/>
          </p:nvPr>
        </p:nvSpPr>
        <p:spPr/>
        <p:txBody>
          <a:bodyPr/>
          <a:lstStyle/>
          <a:p>
            <a:fld id="{35A03258-F150-114B-8961-F3FBEAC58B57}" type="slidenum">
              <a:rPr lang="fr-FR" smtClean="0"/>
              <a:t>‹#›</a:t>
            </a:fld>
            <a:endParaRPr lang="fr-FR"/>
          </a:p>
        </p:txBody>
      </p:sp>
    </p:spTree>
    <p:extLst>
      <p:ext uri="{BB962C8B-B14F-4D97-AF65-F5344CB8AC3E}">
        <p14:creationId xmlns:p14="http://schemas.microsoft.com/office/powerpoint/2010/main" val="2499714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8DB124-7B98-1C43-AD45-7D483DB035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a:extLst>
              <a:ext uri="{FF2B5EF4-FFF2-40B4-BE49-F238E27FC236}">
                <a16:creationId xmlns:a16="http://schemas.microsoft.com/office/drawing/2014/main" id="{C6D4DF85-6DDB-3D4E-A79E-30B528C852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a:extLst>
              <a:ext uri="{FF2B5EF4-FFF2-40B4-BE49-F238E27FC236}">
                <a16:creationId xmlns:a16="http://schemas.microsoft.com/office/drawing/2014/main" id="{3E799630-971D-624A-8F5D-A85AF45345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5B1521-39E4-7945-A4C2-E01A5FC3989F}" type="datetimeFigureOut">
              <a:rPr lang="fr-FR" smtClean="0"/>
              <a:t>03/06/2019</a:t>
            </a:fld>
            <a:endParaRPr lang="fr-FR"/>
          </a:p>
        </p:txBody>
      </p:sp>
      <p:sp>
        <p:nvSpPr>
          <p:cNvPr id="5" name="Footer Placeholder 4">
            <a:extLst>
              <a:ext uri="{FF2B5EF4-FFF2-40B4-BE49-F238E27FC236}">
                <a16:creationId xmlns:a16="http://schemas.microsoft.com/office/drawing/2014/main" id="{09463AE5-9C0C-2142-A6FC-5B25B2F61B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27CA91F5-7330-9C46-88F7-75D645D971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03258-F150-114B-8961-F3FBEAC58B57}" type="slidenum">
              <a:rPr lang="fr-FR" smtClean="0"/>
              <a:t>‹#›</a:t>
            </a:fld>
            <a:endParaRPr lang="fr-FR"/>
          </a:p>
        </p:txBody>
      </p:sp>
    </p:spTree>
    <p:extLst>
      <p:ext uri="{BB962C8B-B14F-4D97-AF65-F5344CB8AC3E}">
        <p14:creationId xmlns:p14="http://schemas.microsoft.com/office/powerpoint/2010/main" val="2142422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1DF48-3EB2-9C40-9A87-F0B4C55ED2A7}"/>
              </a:ext>
            </a:extLst>
          </p:cNvPr>
          <p:cNvSpPr>
            <a:spLocks noGrp="1"/>
          </p:cNvSpPr>
          <p:nvPr>
            <p:ph type="ctrTitle"/>
          </p:nvPr>
        </p:nvSpPr>
        <p:spPr/>
        <p:txBody>
          <a:bodyPr>
            <a:normAutofit/>
          </a:bodyPr>
          <a:lstStyle/>
          <a:p>
            <a:r>
              <a:rPr lang="fr-FR" sz="3200" dirty="0" err="1"/>
              <a:t>Shavuos</a:t>
            </a:r>
            <a:r>
              <a:rPr lang="fr-FR" sz="3200" dirty="0"/>
              <a:t> </a:t>
            </a:r>
            <a:r>
              <a:rPr lang="fr-FR" sz="3200" dirty="0" err="1"/>
              <a:t>presentation</a:t>
            </a:r>
            <a:r>
              <a:rPr lang="fr-FR" sz="3200" dirty="0"/>
              <a:t> Ann Arbor </a:t>
            </a:r>
            <a:r>
              <a:rPr lang="fr-FR" sz="3200" dirty="0" err="1"/>
              <a:t>June</a:t>
            </a:r>
            <a:r>
              <a:rPr lang="fr-FR" sz="3200" dirty="0"/>
              <a:t> 8th, 2019</a:t>
            </a:r>
          </a:p>
        </p:txBody>
      </p:sp>
      <p:sp>
        <p:nvSpPr>
          <p:cNvPr id="3" name="Subtitle 2">
            <a:extLst>
              <a:ext uri="{FF2B5EF4-FFF2-40B4-BE49-F238E27FC236}">
                <a16:creationId xmlns:a16="http://schemas.microsoft.com/office/drawing/2014/main" id="{322F9F7A-7C98-094F-B081-D68063EB4047}"/>
              </a:ext>
            </a:extLst>
          </p:cNvPr>
          <p:cNvSpPr>
            <a:spLocks noGrp="1"/>
          </p:cNvSpPr>
          <p:nvPr>
            <p:ph type="subTitle" idx="1"/>
          </p:nvPr>
        </p:nvSpPr>
        <p:spPr/>
        <p:txBody>
          <a:bodyPr/>
          <a:lstStyle/>
          <a:p>
            <a:r>
              <a:rPr lang="fr-FR" sz="2800" dirty="0"/>
              <a:t>Face-to-Face</a:t>
            </a:r>
          </a:p>
          <a:p>
            <a:endParaRPr lang="fr-FR" dirty="0"/>
          </a:p>
          <a:p>
            <a:r>
              <a:rPr lang="fr-FR" dirty="0"/>
              <a:t>Ken Harrow, </a:t>
            </a:r>
            <a:r>
              <a:rPr lang="fr-FR" dirty="0" err="1"/>
              <a:t>Kehillat</a:t>
            </a:r>
            <a:r>
              <a:rPr lang="fr-FR" dirty="0"/>
              <a:t> </a:t>
            </a:r>
            <a:r>
              <a:rPr lang="fr-FR" dirty="0" err="1"/>
              <a:t>Israel</a:t>
            </a:r>
            <a:r>
              <a:rPr lang="fr-FR" dirty="0"/>
              <a:t>, Lansing MI</a:t>
            </a:r>
          </a:p>
        </p:txBody>
      </p:sp>
    </p:spTree>
    <p:extLst>
      <p:ext uri="{BB962C8B-B14F-4D97-AF65-F5344CB8AC3E}">
        <p14:creationId xmlns:p14="http://schemas.microsoft.com/office/powerpoint/2010/main" val="4075677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854AD-AEBA-5649-8EEB-BA1837C6087E}"/>
              </a:ext>
            </a:extLst>
          </p:cNvPr>
          <p:cNvSpPr>
            <a:spLocks noGrp="1"/>
          </p:cNvSpPr>
          <p:nvPr>
            <p:ph type="title"/>
          </p:nvPr>
        </p:nvSpPr>
        <p:spPr>
          <a:xfrm>
            <a:off x="838200" y="0"/>
            <a:ext cx="10515600" cy="816430"/>
          </a:xfrm>
        </p:spPr>
        <p:txBody>
          <a:bodyPr>
            <a:normAutofit/>
          </a:bodyPr>
          <a:lstStyle/>
          <a:p>
            <a:r>
              <a:rPr lang="fr-FR" dirty="0"/>
              <a:t>Face to face</a:t>
            </a:r>
          </a:p>
        </p:txBody>
      </p:sp>
      <p:pic>
        <p:nvPicPr>
          <p:cNvPr id="5" name="Content Placeholder 4">
            <a:extLst>
              <a:ext uri="{FF2B5EF4-FFF2-40B4-BE49-F238E27FC236}">
                <a16:creationId xmlns:a16="http://schemas.microsoft.com/office/drawing/2014/main" id="{A78EB6DE-B747-2243-AF01-B42442113E8D}"/>
              </a:ext>
            </a:extLst>
          </p:cNvPr>
          <p:cNvPicPr>
            <a:picLocks noGrp="1" noChangeAspect="1"/>
          </p:cNvPicPr>
          <p:nvPr>
            <p:ph idx="1"/>
          </p:nvPr>
        </p:nvPicPr>
        <p:blipFill rotWithShape="1">
          <a:blip r:embed="rId2"/>
          <a:srcRect l="11767" t="8579" r="12473" b="38886"/>
          <a:stretch/>
        </p:blipFill>
        <p:spPr>
          <a:xfrm>
            <a:off x="2830285" y="1143003"/>
            <a:ext cx="5823857" cy="5714997"/>
          </a:xfrm>
        </p:spPr>
      </p:pic>
    </p:spTree>
    <p:extLst>
      <p:ext uri="{BB962C8B-B14F-4D97-AF65-F5344CB8AC3E}">
        <p14:creationId xmlns:p14="http://schemas.microsoft.com/office/powerpoint/2010/main" val="2876240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6AAD-F56E-974B-B1FB-BE305311692C}"/>
              </a:ext>
            </a:extLst>
          </p:cNvPr>
          <p:cNvSpPr>
            <a:spLocks noGrp="1"/>
          </p:cNvSpPr>
          <p:nvPr>
            <p:ph type="title"/>
          </p:nvPr>
        </p:nvSpPr>
        <p:spPr>
          <a:xfrm>
            <a:off x="838200" y="1"/>
            <a:ext cx="10515600" cy="772886"/>
          </a:xfrm>
        </p:spPr>
        <p:txBody>
          <a:bodyPr>
            <a:normAutofit/>
          </a:bodyPr>
          <a:lstStyle/>
          <a:p>
            <a:r>
              <a:rPr lang="fr-FR" dirty="0"/>
              <a:t>Ghirlandaio: The Old Man and </a:t>
            </a:r>
            <a:r>
              <a:rPr lang="fr-FR" dirty="0" err="1"/>
              <a:t>his</a:t>
            </a:r>
            <a:r>
              <a:rPr lang="fr-FR" dirty="0"/>
              <a:t> Grandson</a:t>
            </a:r>
          </a:p>
        </p:txBody>
      </p:sp>
      <p:pic>
        <p:nvPicPr>
          <p:cNvPr id="5" name="Content Placeholder 4">
            <a:extLst>
              <a:ext uri="{FF2B5EF4-FFF2-40B4-BE49-F238E27FC236}">
                <a16:creationId xmlns:a16="http://schemas.microsoft.com/office/drawing/2014/main" id="{0AE89A62-6C39-5B45-A3D9-D29EA72AD518}"/>
              </a:ext>
            </a:extLst>
          </p:cNvPr>
          <p:cNvPicPr>
            <a:picLocks noGrp="1" noChangeAspect="1"/>
          </p:cNvPicPr>
          <p:nvPr>
            <p:ph idx="1"/>
          </p:nvPr>
        </p:nvPicPr>
        <p:blipFill rotWithShape="1">
          <a:blip r:embed="rId2"/>
          <a:srcRect l="12119" t="11581" r="30176" b="31380"/>
          <a:stretch/>
        </p:blipFill>
        <p:spPr>
          <a:xfrm>
            <a:off x="3516085" y="609601"/>
            <a:ext cx="4528458" cy="6334287"/>
          </a:xfrm>
        </p:spPr>
      </p:pic>
    </p:spTree>
    <p:extLst>
      <p:ext uri="{BB962C8B-B14F-4D97-AF65-F5344CB8AC3E}">
        <p14:creationId xmlns:p14="http://schemas.microsoft.com/office/powerpoint/2010/main" val="2098786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E2AA9-97EB-E446-BC8E-3D6D168DED60}"/>
              </a:ext>
            </a:extLst>
          </p:cNvPr>
          <p:cNvSpPr>
            <a:spLocks noGrp="1"/>
          </p:cNvSpPr>
          <p:nvPr>
            <p:ph type="title"/>
          </p:nvPr>
        </p:nvSpPr>
        <p:spPr>
          <a:xfrm>
            <a:off x="838200" y="1"/>
            <a:ext cx="10515600" cy="805542"/>
          </a:xfrm>
        </p:spPr>
        <p:txBody>
          <a:bodyPr/>
          <a:lstStyle/>
          <a:p>
            <a:r>
              <a:rPr lang="fr-FR" dirty="0"/>
              <a:t>Van Gogh self portrait</a:t>
            </a:r>
          </a:p>
        </p:txBody>
      </p:sp>
      <p:pic>
        <p:nvPicPr>
          <p:cNvPr id="5" name="Content Placeholder 4">
            <a:extLst>
              <a:ext uri="{FF2B5EF4-FFF2-40B4-BE49-F238E27FC236}">
                <a16:creationId xmlns:a16="http://schemas.microsoft.com/office/drawing/2014/main" id="{1E9E9C4C-FDB0-F746-8D2C-87AE46263771}"/>
              </a:ext>
            </a:extLst>
          </p:cNvPr>
          <p:cNvPicPr>
            <a:picLocks noGrp="1" noChangeAspect="1"/>
          </p:cNvPicPr>
          <p:nvPr>
            <p:ph idx="1"/>
          </p:nvPr>
        </p:nvPicPr>
        <p:blipFill rotWithShape="1">
          <a:blip r:embed="rId2"/>
          <a:srcRect l="12120" t="10329" r="29112" b="47892"/>
          <a:stretch/>
        </p:blipFill>
        <p:spPr>
          <a:xfrm>
            <a:off x="2906485" y="805543"/>
            <a:ext cx="6041571" cy="6077970"/>
          </a:xfrm>
        </p:spPr>
      </p:pic>
    </p:spTree>
    <p:extLst>
      <p:ext uri="{BB962C8B-B14F-4D97-AF65-F5344CB8AC3E}">
        <p14:creationId xmlns:p14="http://schemas.microsoft.com/office/powerpoint/2010/main" val="529323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E1F19-D449-E743-A303-7C8ADBB14458}"/>
              </a:ext>
            </a:extLst>
          </p:cNvPr>
          <p:cNvSpPr>
            <a:spLocks noGrp="1"/>
          </p:cNvSpPr>
          <p:nvPr>
            <p:ph type="title"/>
          </p:nvPr>
        </p:nvSpPr>
        <p:spPr>
          <a:xfrm>
            <a:off x="838200" y="3403"/>
            <a:ext cx="10515600" cy="519112"/>
          </a:xfrm>
        </p:spPr>
        <p:txBody>
          <a:bodyPr>
            <a:normAutofit fontScale="90000"/>
          </a:bodyPr>
          <a:lstStyle/>
          <a:p>
            <a:r>
              <a:rPr lang="fr-FR" dirty="0"/>
              <a:t>Rembrandt self portrait</a:t>
            </a:r>
          </a:p>
        </p:txBody>
      </p:sp>
      <p:pic>
        <p:nvPicPr>
          <p:cNvPr id="5" name="Content Placeholder 4">
            <a:extLst>
              <a:ext uri="{FF2B5EF4-FFF2-40B4-BE49-F238E27FC236}">
                <a16:creationId xmlns:a16="http://schemas.microsoft.com/office/drawing/2014/main" id="{B0770EB5-0342-F946-B129-0990F382124C}"/>
              </a:ext>
            </a:extLst>
          </p:cNvPr>
          <p:cNvPicPr>
            <a:picLocks noGrp="1" noChangeAspect="1"/>
          </p:cNvPicPr>
          <p:nvPr>
            <p:ph idx="1"/>
          </p:nvPr>
        </p:nvPicPr>
        <p:blipFill rotWithShape="1">
          <a:blip r:embed="rId2"/>
          <a:srcRect l="13535" t="10580" b="48393"/>
          <a:stretch/>
        </p:blipFill>
        <p:spPr>
          <a:xfrm>
            <a:off x="653141" y="522514"/>
            <a:ext cx="9448802" cy="6344739"/>
          </a:xfrm>
        </p:spPr>
      </p:pic>
    </p:spTree>
    <p:extLst>
      <p:ext uri="{BB962C8B-B14F-4D97-AF65-F5344CB8AC3E}">
        <p14:creationId xmlns:p14="http://schemas.microsoft.com/office/powerpoint/2010/main" val="29488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88A1F-A543-8C42-AF4D-33127E2444A8}"/>
              </a:ext>
            </a:extLst>
          </p:cNvPr>
          <p:cNvSpPr>
            <a:spLocks noGrp="1"/>
          </p:cNvSpPr>
          <p:nvPr>
            <p:ph type="title"/>
          </p:nvPr>
        </p:nvSpPr>
        <p:spPr>
          <a:xfrm>
            <a:off x="838200" y="1"/>
            <a:ext cx="10515600" cy="446313"/>
          </a:xfrm>
        </p:spPr>
        <p:txBody>
          <a:bodyPr>
            <a:normAutofit fontScale="90000"/>
          </a:bodyPr>
          <a:lstStyle/>
          <a:p>
            <a:r>
              <a:rPr lang="fr-FR" dirty="0"/>
              <a:t>Liv </a:t>
            </a:r>
            <a:r>
              <a:rPr lang="fr-FR" dirty="0" err="1"/>
              <a:t>Ullman</a:t>
            </a:r>
            <a:r>
              <a:rPr lang="fr-FR" dirty="0"/>
              <a:t>, Persona</a:t>
            </a:r>
          </a:p>
        </p:txBody>
      </p:sp>
      <p:pic>
        <p:nvPicPr>
          <p:cNvPr id="5" name="Content Placeholder 4">
            <a:extLst>
              <a:ext uri="{FF2B5EF4-FFF2-40B4-BE49-F238E27FC236}">
                <a16:creationId xmlns:a16="http://schemas.microsoft.com/office/drawing/2014/main" id="{37B7A62D-DCCD-204D-95EE-5C3089888734}"/>
              </a:ext>
            </a:extLst>
          </p:cNvPr>
          <p:cNvPicPr>
            <a:picLocks noGrp="1" noChangeAspect="1"/>
          </p:cNvPicPr>
          <p:nvPr>
            <p:ph idx="1"/>
          </p:nvPr>
        </p:nvPicPr>
        <p:blipFill>
          <a:blip r:embed="rId2"/>
          <a:stretch>
            <a:fillRect/>
          </a:stretch>
        </p:blipFill>
        <p:spPr>
          <a:xfrm>
            <a:off x="421115" y="922110"/>
            <a:ext cx="10552692" cy="5935889"/>
          </a:xfrm>
        </p:spPr>
      </p:pic>
    </p:spTree>
    <p:extLst>
      <p:ext uri="{BB962C8B-B14F-4D97-AF65-F5344CB8AC3E}">
        <p14:creationId xmlns:p14="http://schemas.microsoft.com/office/powerpoint/2010/main" val="15371720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08E2-3AC5-DD4A-9706-443E17CB1038}"/>
              </a:ext>
            </a:extLst>
          </p:cNvPr>
          <p:cNvSpPr>
            <a:spLocks noGrp="1"/>
          </p:cNvSpPr>
          <p:nvPr>
            <p:ph type="title"/>
          </p:nvPr>
        </p:nvSpPr>
        <p:spPr>
          <a:xfrm>
            <a:off x="838200" y="0"/>
            <a:ext cx="10515600" cy="783772"/>
          </a:xfrm>
        </p:spPr>
        <p:txBody>
          <a:bodyPr>
            <a:normAutofit/>
          </a:bodyPr>
          <a:lstStyle/>
          <a:p>
            <a:r>
              <a:rPr lang="fr-FR" dirty="0"/>
              <a:t>Rembrandt, Return of the </a:t>
            </a:r>
            <a:r>
              <a:rPr lang="fr-FR" dirty="0" err="1"/>
              <a:t>Prodigal</a:t>
            </a:r>
            <a:r>
              <a:rPr lang="fr-FR" dirty="0"/>
              <a:t> Son</a:t>
            </a:r>
          </a:p>
        </p:txBody>
      </p:sp>
      <p:pic>
        <p:nvPicPr>
          <p:cNvPr id="5" name="Content Placeholder 4">
            <a:extLst>
              <a:ext uri="{FF2B5EF4-FFF2-40B4-BE49-F238E27FC236}">
                <a16:creationId xmlns:a16="http://schemas.microsoft.com/office/drawing/2014/main" id="{69E2341C-D4CD-8241-B384-326D50FCEA3F}"/>
              </a:ext>
            </a:extLst>
          </p:cNvPr>
          <p:cNvPicPr>
            <a:picLocks noGrp="1" noChangeAspect="1"/>
          </p:cNvPicPr>
          <p:nvPr>
            <p:ph idx="1"/>
          </p:nvPr>
        </p:nvPicPr>
        <p:blipFill rotWithShape="1">
          <a:blip r:embed="rId2"/>
          <a:srcRect l="12828" t="12331" r="32299" b="43138"/>
          <a:stretch/>
        </p:blipFill>
        <p:spPr>
          <a:xfrm>
            <a:off x="2721429" y="707572"/>
            <a:ext cx="5181600" cy="5950481"/>
          </a:xfrm>
        </p:spPr>
      </p:pic>
    </p:spTree>
    <p:extLst>
      <p:ext uri="{BB962C8B-B14F-4D97-AF65-F5344CB8AC3E}">
        <p14:creationId xmlns:p14="http://schemas.microsoft.com/office/powerpoint/2010/main" val="3206121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70527-14EC-F647-AB7C-0CAE5328FE84}"/>
              </a:ext>
            </a:extLst>
          </p:cNvPr>
          <p:cNvSpPr>
            <a:spLocks noGrp="1"/>
          </p:cNvSpPr>
          <p:nvPr>
            <p:ph type="title"/>
          </p:nvPr>
        </p:nvSpPr>
        <p:spPr>
          <a:xfrm>
            <a:off x="838200" y="76201"/>
            <a:ext cx="10515600" cy="696686"/>
          </a:xfrm>
        </p:spPr>
        <p:txBody>
          <a:bodyPr>
            <a:normAutofit/>
          </a:bodyPr>
          <a:lstStyle/>
          <a:p>
            <a:r>
              <a:rPr lang="fr-FR" sz="2800" dirty="0" err="1"/>
              <a:t>Michelangelo’s</a:t>
            </a:r>
            <a:r>
              <a:rPr lang="fr-FR" sz="2800" dirty="0"/>
              <a:t> portrait of </a:t>
            </a:r>
            <a:r>
              <a:rPr lang="fr-FR" sz="2800" dirty="0" err="1"/>
              <a:t>isaiah</a:t>
            </a:r>
            <a:r>
              <a:rPr lang="fr-FR" sz="2800" dirty="0"/>
              <a:t>, </a:t>
            </a:r>
            <a:r>
              <a:rPr lang="fr-FR" sz="2800" dirty="0" err="1"/>
              <a:t>sistine</a:t>
            </a:r>
            <a:r>
              <a:rPr lang="fr-FR" sz="2800" dirty="0"/>
              <a:t> </a:t>
            </a:r>
            <a:r>
              <a:rPr lang="fr-FR" sz="2800" dirty="0" err="1"/>
              <a:t>chapel</a:t>
            </a:r>
            <a:endParaRPr lang="fr-FR" sz="2800" dirty="0"/>
          </a:p>
        </p:txBody>
      </p:sp>
      <p:pic>
        <p:nvPicPr>
          <p:cNvPr id="6" name="Content Placeholder 5">
            <a:extLst>
              <a:ext uri="{FF2B5EF4-FFF2-40B4-BE49-F238E27FC236}">
                <a16:creationId xmlns:a16="http://schemas.microsoft.com/office/drawing/2014/main" id="{5C244A72-E60F-E34C-AA84-46C6E31B9D3F}"/>
              </a:ext>
            </a:extLst>
          </p:cNvPr>
          <p:cNvPicPr>
            <a:picLocks noGrp="1" noChangeAspect="1"/>
          </p:cNvPicPr>
          <p:nvPr>
            <p:ph idx="1"/>
          </p:nvPr>
        </p:nvPicPr>
        <p:blipFill rotWithShape="1">
          <a:blip r:embed="rId2"/>
          <a:srcRect l="12474" t="10080" r="10704" b="59399"/>
          <a:stretch/>
        </p:blipFill>
        <p:spPr>
          <a:xfrm>
            <a:off x="838199" y="772887"/>
            <a:ext cx="10863943" cy="6107838"/>
          </a:xfrm>
        </p:spPr>
      </p:pic>
    </p:spTree>
    <p:extLst>
      <p:ext uri="{BB962C8B-B14F-4D97-AF65-F5344CB8AC3E}">
        <p14:creationId xmlns:p14="http://schemas.microsoft.com/office/powerpoint/2010/main" val="2657845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A1D05-CF11-DF4C-B3B0-8FFD7AA41809}"/>
              </a:ext>
            </a:extLst>
          </p:cNvPr>
          <p:cNvSpPr>
            <a:spLocks noGrp="1"/>
          </p:cNvSpPr>
          <p:nvPr>
            <p:ph type="title"/>
          </p:nvPr>
        </p:nvSpPr>
        <p:spPr/>
        <p:txBody>
          <a:bodyPr/>
          <a:lstStyle/>
          <a:p>
            <a:endParaRPr lang="fr-FR"/>
          </a:p>
        </p:txBody>
      </p:sp>
      <p:sp>
        <p:nvSpPr>
          <p:cNvPr id="3" name="Content Placeholder 2">
            <a:extLst>
              <a:ext uri="{FF2B5EF4-FFF2-40B4-BE49-F238E27FC236}">
                <a16:creationId xmlns:a16="http://schemas.microsoft.com/office/drawing/2014/main" id="{409BE7C9-D84F-714B-96BE-304A6A3D6CB4}"/>
              </a:ext>
            </a:extLst>
          </p:cNvPr>
          <p:cNvSpPr>
            <a:spLocks noGrp="1"/>
          </p:cNvSpPr>
          <p:nvPr>
            <p:ph idx="1"/>
          </p:nvPr>
        </p:nvSpPr>
        <p:spPr/>
        <p:txBody>
          <a:bodyPr/>
          <a:lstStyle/>
          <a:p>
            <a:endParaRPr lang="fr-FR"/>
          </a:p>
        </p:txBody>
      </p:sp>
    </p:spTree>
    <p:extLst>
      <p:ext uri="{BB962C8B-B14F-4D97-AF65-F5344CB8AC3E}">
        <p14:creationId xmlns:p14="http://schemas.microsoft.com/office/powerpoint/2010/main" val="1828886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24C17-9AD6-5041-A88A-EE0BFCB9D40F}"/>
              </a:ext>
            </a:extLst>
          </p:cNvPr>
          <p:cNvSpPr>
            <a:spLocks noGrp="1"/>
          </p:cNvSpPr>
          <p:nvPr>
            <p:ph type="title"/>
          </p:nvPr>
        </p:nvSpPr>
        <p:spPr/>
        <p:txBody>
          <a:bodyPr/>
          <a:lstStyle/>
          <a:p>
            <a:r>
              <a:rPr lang="fr-FR" dirty="0" err="1"/>
              <a:t>Chabad</a:t>
            </a:r>
            <a:r>
              <a:rPr lang="fr-FR" dirty="0"/>
              <a:t> on </a:t>
            </a:r>
            <a:r>
              <a:rPr lang="fr-FR" dirty="0" err="1"/>
              <a:t>Shavuos</a:t>
            </a:r>
            <a:endParaRPr lang="fr-FR" dirty="0"/>
          </a:p>
        </p:txBody>
      </p:sp>
      <p:sp>
        <p:nvSpPr>
          <p:cNvPr id="3" name="Content Placeholder 2">
            <a:extLst>
              <a:ext uri="{FF2B5EF4-FFF2-40B4-BE49-F238E27FC236}">
                <a16:creationId xmlns:a16="http://schemas.microsoft.com/office/drawing/2014/main" id="{6D410D57-10A6-3241-A1B7-A7C553E0CEC1}"/>
              </a:ext>
            </a:extLst>
          </p:cNvPr>
          <p:cNvSpPr>
            <a:spLocks noGrp="1"/>
          </p:cNvSpPr>
          <p:nvPr>
            <p:ph idx="1"/>
          </p:nvPr>
        </p:nvSpPr>
        <p:spPr/>
        <p:txBody>
          <a:bodyPr>
            <a:normAutofit lnSpcReduction="10000"/>
          </a:bodyPr>
          <a:lstStyle/>
          <a:p>
            <a:r>
              <a:rPr lang="en-US" dirty="0"/>
              <a:t>“The giving of the Torah was a far-reaching spiritual event—one that touched the essence of the Jewish soul for all times. Our sages have compared it to a wedding between G‑d and the Jewish people. </a:t>
            </a:r>
            <a:r>
              <a:rPr lang="en-US" i="1" dirty="0"/>
              <a:t>Shavuot</a:t>
            </a:r>
            <a:r>
              <a:rPr lang="en-US" dirty="0"/>
              <a:t> also means “oaths,” for on this day G‑d swore eternal devotion to us, and we in turn pledged everlasting loyalty to Him. </a:t>
            </a:r>
            <a:endParaRPr lang="fr-FR" dirty="0"/>
          </a:p>
          <a:p>
            <a:r>
              <a:rPr lang="en-US" dirty="0"/>
              <a:t>In ancient times, two wheat loaves would be offered in the Holy Temple on Shavuot. It was also at this time that people would begin to bring </a:t>
            </a:r>
            <a:r>
              <a:rPr lang="en-US" i="1" dirty="0" err="1"/>
              <a:t>bikkurim</a:t>
            </a:r>
            <a:r>
              <a:rPr lang="en-US" dirty="0"/>
              <a:t>, their first and choicest fruits, to thank G‑d for Israel’s bounty.”</a:t>
            </a:r>
            <a:endParaRPr lang="fr-FR" dirty="0"/>
          </a:p>
          <a:p>
            <a:r>
              <a:rPr lang="en-US" dirty="0"/>
              <a:t>https://</a:t>
            </a:r>
            <a:r>
              <a:rPr lang="en-US" dirty="0" err="1"/>
              <a:t>www.chabad.org</a:t>
            </a:r>
            <a:r>
              <a:rPr lang="en-US" dirty="0"/>
              <a:t>/library/</a:t>
            </a:r>
            <a:r>
              <a:rPr lang="en-US" dirty="0" err="1"/>
              <a:t>article_cdo</a:t>
            </a:r>
            <a:r>
              <a:rPr lang="en-US" dirty="0"/>
              <a:t>/aid/609663/</a:t>
            </a:r>
            <a:r>
              <a:rPr lang="en-US" dirty="0" err="1"/>
              <a:t>jewish</a:t>
            </a:r>
            <a:r>
              <a:rPr lang="en-US" dirty="0"/>
              <a:t>/What-Is-Shavuot-</a:t>
            </a:r>
            <a:r>
              <a:rPr lang="en-US" dirty="0" err="1"/>
              <a:t>Shavuos.htm</a:t>
            </a:r>
            <a:endParaRPr lang="fr-FR" dirty="0"/>
          </a:p>
          <a:p>
            <a:endParaRPr lang="fr-FR" dirty="0"/>
          </a:p>
        </p:txBody>
      </p:sp>
    </p:spTree>
    <p:extLst>
      <p:ext uri="{BB962C8B-B14F-4D97-AF65-F5344CB8AC3E}">
        <p14:creationId xmlns:p14="http://schemas.microsoft.com/office/powerpoint/2010/main" val="3131943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0CC2-C8CF-F940-9839-901AED99BF4F}"/>
              </a:ext>
            </a:extLst>
          </p:cNvPr>
          <p:cNvSpPr>
            <a:spLocks noGrp="1"/>
          </p:cNvSpPr>
          <p:nvPr>
            <p:ph type="title"/>
          </p:nvPr>
        </p:nvSpPr>
        <p:spPr/>
        <p:txBody>
          <a:bodyPr/>
          <a:lstStyle/>
          <a:p>
            <a:r>
              <a:rPr lang="fr-FR" dirty="0" err="1"/>
              <a:t>Leviticus</a:t>
            </a:r>
            <a:r>
              <a:rPr lang="fr-FR" dirty="0"/>
              <a:t> on </a:t>
            </a:r>
            <a:r>
              <a:rPr lang="fr-FR" dirty="0" err="1"/>
              <a:t>gleaning</a:t>
            </a:r>
            <a:endParaRPr lang="fr-FR" dirty="0"/>
          </a:p>
        </p:txBody>
      </p:sp>
      <p:sp>
        <p:nvSpPr>
          <p:cNvPr id="3" name="Content Placeholder 2">
            <a:extLst>
              <a:ext uri="{FF2B5EF4-FFF2-40B4-BE49-F238E27FC236}">
                <a16:creationId xmlns:a16="http://schemas.microsoft.com/office/drawing/2014/main" id="{FEBF216C-F343-564F-985F-272CBCB75798}"/>
              </a:ext>
            </a:extLst>
          </p:cNvPr>
          <p:cNvSpPr>
            <a:spLocks noGrp="1"/>
          </p:cNvSpPr>
          <p:nvPr>
            <p:ph idx="1"/>
          </p:nvPr>
        </p:nvSpPr>
        <p:spPr/>
        <p:txBody>
          <a:bodyPr/>
          <a:lstStyle/>
          <a:p>
            <a:r>
              <a:rPr lang="en-US" dirty="0">
                <a:effectLst/>
              </a:rPr>
              <a:t>In Leviticus we read, </a:t>
            </a:r>
            <a:r>
              <a:rPr lang="en-US" dirty="0"/>
              <a:t>"And when ye reap the harvest of your land, thou shalt not wholly reap the corners of thy field, neither shalt thou gather the gleanings of thy harvest. And thou shalt not glean thy vineyard, neither shalt thou gather every grape of thy vineyard; thou shalt leave them for the poor and the stranger: I am the Lord your God" (Lev. xix. 9, 10). This injunction is intended for the landowners; they are the interlocutors.</a:t>
            </a:r>
            <a:endParaRPr lang="fr-FR" dirty="0">
              <a:effectLst/>
            </a:endParaRPr>
          </a:p>
          <a:p>
            <a:endParaRPr lang="fr-FR" dirty="0"/>
          </a:p>
        </p:txBody>
      </p:sp>
    </p:spTree>
    <p:extLst>
      <p:ext uri="{BB962C8B-B14F-4D97-AF65-F5344CB8AC3E}">
        <p14:creationId xmlns:p14="http://schemas.microsoft.com/office/powerpoint/2010/main" val="2817745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E78B1-6160-D248-A0C9-A6510F78A63F}"/>
              </a:ext>
            </a:extLst>
          </p:cNvPr>
          <p:cNvSpPr>
            <a:spLocks noGrp="1"/>
          </p:cNvSpPr>
          <p:nvPr>
            <p:ph type="title"/>
          </p:nvPr>
        </p:nvSpPr>
        <p:spPr/>
        <p:txBody>
          <a:bodyPr/>
          <a:lstStyle/>
          <a:p>
            <a:r>
              <a:rPr lang="fr-FR" dirty="0"/>
              <a:t>Millet, The </a:t>
            </a:r>
            <a:r>
              <a:rPr lang="fr-FR" dirty="0" err="1"/>
              <a:t>Gleaners</a:t>
            </a:r>
            <a:endParaRPr lang="fr-FR" dirty="0"/>
          </a:p>
        </p:txBody>
      </p:sp>
      <p:pic>
        <p:nvPicPr>
          <p:cNvPr id="6" name="Content Placeholder 5">
            <a:extLst>
              <a:ext uri="{FF2B5EF4-FFF2-40B4-BE49-F238E27FC236}">
                <a16:creationId xmlns:a16="http://schemas.microsoft.com/office/drawing/2014/main" id="{8F2AEAE1-2818-F54F-BB9E-189C516BC3B4}"/>
              </a:ext>
            </a:extLst>
          </p:cNvPr>
          <p:cNvPicPr>
            <a:picLocks noGrp="1" noChangeAspect="1"/>
          </p:cNvPicPr>
          <p:nvPr>
            <p:ph idx="1"/>
          </p:nvPr>
        </p:nvPicPr>
        <p:blipFill rotWithShape="1">
          <a:blip r:embed="rId2"/>
          <a:srcRect l="18407" t="14801" r="18736" b="52788"/>
          <a:stretch/>
        </p:blipFill>
        <p:spPr>
          <a:xfrm>
            <a:off x="926421" y="1312242"/>
            <a:ext cx="7586207" cy="5535616"/>
          </a:xfrm>
        </p:spPr>
      </p:pic>
    </p:spTree>
    <p:extLst>
      <p:ext uri="{BB962C8B-B14F-4D97-AF65-F5344CB8AC3E}">
        <p14:creationId xmlns:p14="http://schemas.microsoft.com/office/powerpoint/2010/main" val="3948614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15802-084C-1D40-8115-C94E697A17B4}"/>
              </a:ext>
            </a:extLst>
          </p:cNvPr>
          <p:cNvSpPr>
            <a:spLocks noGrp="1"/>
          </p:cNvSpPr>
          <p:nvPr>
            <p:ph type="title"/>
          </p:nvPr>
        </p:nvSpPr>
        <p:spPr/>
        <p:txBody>
          <a:bodyPr/>
          <a:lstStyle/>
          <a:p>
            <a:r>
              <a:rPr lang="fr-FR" dirty="0" err="1"/>
              <a:t>Chabad</a:t>
            </a:r>
            <a:r>
              <a:rPr lang="fr-FR" dirty="0"/>
              <a:t> on </a:t>
            </a:r>
            <a:r>
              <a:rPr lang="fr-FR" dirty="0" err="1"/>
              <a:t>giving</a:t>
            </a:r>
            <a:r>
              <a:rPr lang="fr-FR" dirty="0"/>
              <a:t> of torah</a:t>
            </a:r>
          </a:p>
        </p:txBody>
      </p:sp>
      <p:sp>
        <p:nvSpPr>
          <p:cNvPr id="3" name="Content Placeholder 2">
            <a:extLst>
              <a:ext uri="{FF2B5EF4-FFF2-40B4-BE49-F238E27FC236}">
                <a16:creationId xmlns:a16="http://schemas.microsoft.com/office/drawing/2014/main" id="{1A07259E-8F5F-F742-88B6-5AB74A1C74E6}"/>
              </a:ext>
            </a:extLst>
          </p:cNvPr>
          <p:cNvSpPr>
            <a:spLocks noGrp="1"/>
          </p:cNvSpPr>
          <p:nvPr>
            <p:ph idx="1"/>
          </p:nvPr>
        </p:nvSpPr>
        <p:spPr/>
        <p:txBody>
          <a:bodyPr/>
          <a:lstStyle/>
          <a:p>
            <a:r>
              <a:rPr lang="en-US" dirty="0"/>
              <a:t>“The giving of the Torah was a far-reaching spiritual event—one that touched the essence of the Jewish soul for all times. Our sages have compared it to a wedding between G‑d and the Jewish people. </a:t>
            </a:r>
            <a:r>
              <a:rPr lang="en-US" i="1" dirty="0"/>
              <a:t>Shavuot</a:t>
            </a:r>
            <a:r>
              <a:rPr lang="en-US" dirty="0"/>
              <a:t> also means “oaths,” for on this day G‑d swore eternal devotion to us, and we in turn pledged everlasting loyalty to Him.”</a:t>
            </a:r>
            <a:r>
              <a:rPr lang="fr-FR" dirty="0">
                <a:effectLst/>
              </a:rPr>
              <a:t> </a:t>
            </a:r>
            <a:endParaRPr lang="fr-FR" dirty="0"/>
          </a:p>
        </p:txBody>
      </p:sp>
    </p:spTree>
    <p:extLst>
      <p:ext uri="{BB962C8B-B14F-4D97-AF65-F5344CB8AC3E}">
        <p14:creationId xmlns:p14="http://schemas.microsoft.com/office/powerpoint/2010/main" val="2924810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778CC-6528-3A47-BDF0-DEEB21F09F79}"/>
              </a:ext>
            </a:extLst>
          </p:cNvPr>
          <p:cNvSpPr>
            <a:spLocks noGrp="1"/>
          </p:cNvSpPr>
          <p:nvPr>
            <p:ph type="title"/>
          </p:nvPr>
        </p:nvSpPr>
        <p:spPr>
          <a:xfrm>
            <a:off x="2122713" y="-1"/>
            <a:ext cx="9568543" cy="870858"/>
          </a:xfrm>
        </p:spPr>
        <p:txBody>
          <a:bodyPr>
            <a:normAutofit fontScale="90000"/>
          </a:bodyPr>
          <a:lstStyle/>
          <a:p>
            <a:br>
              <a:rPr lang="fr-FR" dirty="0"/>
            </a:br>
            <a:r>
              <a:rPr lang="fr-FR" sz="3100" dirty="0" err="1"/>
              <a:t>Hosea</a:t>
            </a:r>
            <a:r>
              <a:rPr lang="fr-FR" sz="3100" dirty="0"/>
              <a:t>, </a:t>
            </a:r>
            <a:r>
              <a:rPr lang="fr-FR" sz="3100" dirty="0" err="1"/>
              <a:t>Chapter</a:t>
            </a:r>
            <a:r>
              <a:rPr lang="fr-FR" sz="3100" dirty="0"/>
              <a:t> 2</a:t>
            </a:r>
          </a:p>
        </p:txBody>
      </p:sp>
      <p:sp>
        <p:nvSpPr>
          <p:cNvPr id="3" name="Content Placeholder 2">
            <a:extLst>
              <a:ext uri="{FF2B5EF4-FFF2-40B4-BE49-F238E27FC236}">
                <a16:creationId xmlns:a16="http://schemas.microsoft.com/office/drawing/2014/main" id="{0151D979-8479-3746-BDD5-C0C2490D201B}"/>
              </a:ext>
            </a:extLst>
          </p:cNvPr>
          <p:cNvSpPr>
            <a:spLocks noGrp="1"/>
          </p:cNvSpPr>
          <p:nvPr>
            <p:ph idx="1"/>
          </p:nvPr>
        </p:nvSpPr>
        <p:spPr>
          <a:xfrm>
            <a:off x="838200" y="947057"/>
            <a:ext cx="10515600" cy="5229906"/>
          </a:xfrm>
        </p:spPr>
        <p:txBody>
          <a:bodyPr>
            <a:normAutofit fontScale="77500" lnSpcReduction="20000"/>
          </a:bodyPr>
          <a:lstStyle/>
          <a:p>
            <a:r>
              <a:rPr lang="en-US" dirty="0"/>
              <a:t>4Strive with your mother, strive, for she is not My wife, and I am not her Husband, and let her remove her harlotries from her face and her adulteries from between her breasts.</a:t>
            </a:r>
            <a:endParaRPr lang="fr-FR" dirty="0"/>
          </a:p>
          <a:p>
            <a:r>
              <a:rPr lang="en-US" dirty="0"/>
              <a:t>5Lest I strip her naked and leave her as [on] the day she was born; and I make her like a desert, and I set her like an arid land, and cause her to die of thirst.</a:t>
            </a:r>
            <a:endParaRPr lang="fr-FR" dirty="0"/>
          </a:p>
          <a:p>
            <a:r>
              <a:rPr lang="en-US" dirty="0"/>
              <a:t>6And I will not pity her children for they are children of harlotries.</a:t>
            </a:r>
            <a:endParaRPr lang="fr-FR" dirty="0"/>
          </a:p>
          <a:p>
            <a:r>
              <a:rPr lang="en-US" dirty="0"/>
              <a:t>7For their mother played the harlot; she who conceived them behaved shamefully, for she said, "I will go after my lovers, those who give my bread and my water, my wool and my flax, my oil and my drinks. "</a:t>
            </a:r>
            <a:endParaRPr lang="fr-FR" dirty="0"/>
          </a:p>
          <a:p>
            <a:r>
              <a:rPr lang="en-US" dirty="0"/>
              <a:t>8Therefore, behold I will close off your way with thorns, and I make a fence against her, and she shall not find her paths.</a:t>
            </a:r>
            <a:endParaRPr lang="fr-FR" dirty="0"/>
          </a:p>
          <a:p>
            <a:r>
              <a:rPr lang="en-US" dirty="0"/>
              <a:t>9And she shall pursue her lovers and not overtake them, and she shall seek them and not find them; and she shall say, "I will go and return to my first Husband, for it was better for me then than now.</a:t>
            </a:r>
            <a:endParaRPr lang="fr-FR" dirty="0"/>
          </a:p>
          <a:p>
            <a:r>
              <a:rPr lang="en-US" dirty="0"/>
              <a:t>10But she did not know that I gave her the corn, the wine, and the oil, and I gave her much silver and gold, but they made it for Baal….</a:t>
            </a:r>
            <a:endParaRPr lang="fr-FR" dirty="0"/>
          </a:p>
          <a:p>
            <a:r>
              <a:rPr lang="en-US" dirty="0"/>
              <a:t>12And now, I will bare her disgrace before the eyes of her lovers, and no man shall save her from My hand… [go to </a:t>
            </a:r>
            <a:r>
              <a:rPr lang="en-US" b="1" dirty="0"/>
              <a:t>next page]</a:t>
            </a:r>
          </a:p>
          <a:p>
            <a:endParaRPr lang="fr-FR" dirty="0"/>
          </a:p>
        </p:txBody>
      </p:sp>
    </p:spTree>
    <p:extLst>
      <p:ext uri="{BB962C8B-B14F-4D97-AF65-F5344CB8AC3E}">
        <p14:creationId xmlns:p14="http://schemas.microsoft.com/office/powerpoint/2010/main" val="555324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10E25-D6D5-B34F-ADF6-F3CA6D542139}"/>
              </a:ext>
            </a:extLst>
          </p:cNvPr>
          <p:cNvSpPr>
            <a:spLocks noGrp="1"/>
          </p:cNvSpPr>
          <p:nvPr>
            <p:ph type="title"/>
          </p:nvPr>
        </p:nvSpPr>
        <p:spPr/>
        <p:txBody>
          <a:bodyPr>
            <a:normAutofit/>
          </a:bodyPr>
          <a:lstStyle/>
          <a:p>
            <a:r>
              <a:rPr lang="fr-FR" sz="2000" dirty="0" err="1"/>
              <a:t>Hosea</a:t>
            </a:r>
            <a:r>
              <a:rPr lang="fr-FR" sz="2000" dirty="0"/>
              <a:t> </a:t>
            </a:r>
            <a:r>
              <a:rPr lang="fr-FR" sz="2000" dirty="0" err="1"/>
              <a:t>chapter</a:t>
            </a:r>
            <a:r>
              <a:rPr lang="fr-FR" sz="2000" dirty="0"/>
              <a:t> 2</a:t>
            </a:r>
          </a:p>
        </p:txBody>
      </p:sp>
      <p:sp>
        <p:nvSpPr>
          <p:cNvPr id="3" name="Content Placeholder 2">
            <a:extLst>
              <a:ext uri="{FF2B5EF4-FFF2-40B4-BE49-F238E27FC236}">
                <a16:creationId xmlns:a16="http://schemas.microsoft.com/office/drawing/2014/main" id="{686D90DE-4682-A641-BD29-672FC5117C73}"/>
              </a:ext>
            </a:extLst>
          </p:cNvPr>
          <p:cNvSpPr>
            <a:spLocks noGrp="1"/>
          </p:cNvSpPr>
          <p:nvPr>
            <p:ph idx="1"/>
          </p:nvPr>
        </p:nvSpPr>
        <p:spPr/>
        <p:txBody>
          <a:bodyPr>
            <a:normAutofit lnSpcReduction="10000"/>
          </a:bodyPr>
          <a:lstStyle/>
          <a:p>
            <a:r>
              <a:rPr lang="en-US" dirty="0"/>
              <a:t>19And I will remove the names of the </a:t>
            </a:r>
            <a:r>
              <a:rPr lang="en-US" dirty="0" err="1"/>
              <a:t>baalim</a:t>
            </a:r>
            <a:r>
              <a:rPr lang="en-US" dirty="0"/>
              <a:t> from her mouth, and they shall no longer be mentioned by their name.</a:t>
            </a:r>
            <a:endParaRPr lang="fr-FR" dirty="0"/>
          </a:p>
          <a:p>
            <a:r>
              <a:rPr lang="en-US" dirty="0"/>
              <a:t>20And I will make a covenant for them on that day with the beasts of the field and with the fowl of the sky and the creeping things of the earth; and the bow, the sword, and war I will break off the earth, and I will let them lie down safely.</a:t>
            </a:r>
            <a:endParaRPr lang="fr-FR" dirty="0"/>
          </a:p>
          <a:p>
            <a:r>
              <a:rPr lang="en-US" dirty="0"/>
              <a:t>21And I will betroth you to Me forever, and I will betroth you to Me with righteousness and with justice and with loving-kindness and with mercy.</a:t>
            </a:r>
            <a:endParaRPr lang="fr-FR" dirty="0"/>
          </a:p>
          <a:p>
            <a:r>
              <a:rPr lang="en-US" dirty="0"/>
              <a:t>22And I will betroth you to Me with faith, and you shall know the Lord.</a:t>
            </a:r>
            <a:endParaRPr lang="fr-FR" dirty="0"/>
          </a:p>
          <a:p>
            <a:endParaRPr lang="fr-FR" dirty="0"/>
          </a:p>
        </p:txBody>
      </p:sp>
    </p:spTree>
    <p:extLst>
      <p:ext uri="{BB962C8B-B14F-4D97-AF65-F5344CB8AC3E}">
        <p14:creationId xmlns:p14="http://schemas.microsoft.com/office/powerpoint/2010/main" val="1348925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85CC-9DFA-BD49-ACE7-CD2899D39AED}"/>
              </a:ext>
            </a:extLst>
          </p:cNvPr>
          <p:cNvSpPr>
            <a:spLocks noGrp="1"/>
          </p:cNvSpPr>
          <p:nvPr>
            <p:ph type="title"/>
          </p:nvPr>
        </p:nvSpPr>
        <p:spPr>
          <a:xfrm>
            <a:off x="838200" y="1"/>
            <a:ext cx="10515600" cy="1055914"/>
          </a:xfrm>
        </p:spPr>
        <p:txBody>
          <a:bodyPr>
            <a:normAutofit/>
          </a:bodyPr>
          <a:lstStyle/>
          <a:p>
            <a:r>
              <a:rPr lang="fr-FR" dirty="0"/>
              <a:t>Face to face</a:t>
            </a:r>
          </a:p>
        </p:txBody>
      </p:sp>
      <p:pic>
        <p:nvPicPr>
          <p:cNvPr id="5" name="Content Placeholder 4">
            <a:extLst>
              <a:ext uri="{FF2B5EF4-FFF2-40B4-BE49-F238E27FC236}">
                <a16:creationId xmlns:a16="http://schemas.microsoft.com/office/drawing/2014/main" id="{36B8221E-7BDE-CC45-8337-96A54AAED5BD}"/>
              </a:ext>
            </a:extLst>
          </p:cNvPr>
          <p:cNvPicPr>
            <a:picLocks noGrp="1" noChangeAspect="1"/>
          </p:cNvPicPr>
          <p:nvPr>
            <p:ph idx="1"/>
          </p:nvPr>
        </p:nvPicPr>
        <p:blipFill rotWithShape="1">
          <a:blip r:embed="rId2"/>
          <a:srcRect l="11675" t="9921" r="11675" b="58485"/>
          <a:stretch/>
        </p:blipFill>
        <p:spPr>
          <a:xfrm>
            <a:off x="642256" y="1197429"/>
            <a:ext cx="10363200" cy="6335486"/>
          </a:xfrm>
        </p:spPr>
      </p:pic>
      <p:sp>
        <p:nvSpPr>
          <p:cNvPr id="8" name="TextBox 7">
            <a:extLst>
              <a:ext uri="{FF2B5EF4-FFF2-40B4-BE49-F238E27FC236}">
                <a16:creationId xmlns:a16="http://schemas.microsoft.com/office/drawing/2014/main" id="{BEF1F9F8-EC3A-504C-A2FF-AF6DA62FFE4B}"/>
              </a:ext>
            </a:extLst>
          </p:cNvPr>
          <p:cNvSpPr txBox="1"/>
          <p:nvPr/>
        </p:nvSpPr>
        <p:spPr>
          <a:xfrm>
            <a:off x="2002971" y="2525486"/>
            <a:ext cx="184731" cy="369332"/>
          </a:xfrm>
          <a:prstGeom prst="rect">
            <a:avLst/>
          </a:prstGeom>
          <a:noFill/>
        </p:spPr>
        <p:txBody>
          <a:bodyPr wrap="none" rtlCol="0">
            <a:spAutoFit/>
          </a:bodyPr>
          <a:lstStyle/>
          <a:p>
            <a:endParaRPr lang="fr-FR" dirty="0"/>
          </a:p>
        </p:txBody>
      </p:sp>
      <p:sp>
        <p:nvSpPr>
          <p:cNvPr id="9" name="Title 1">
            <a:extLst>
              <a:ext uri="{FF2B5EF4-FFF2-40B4-BE49-F238E27FC236}">
                <a16:creationId xmlns:a16="http://schemas.microsoft.com/office/drawing/2014/main" id="{2D8EB7FC-FFDD-5741-B347-A4FC125D454C}"/>
              </a:ext>
            </a:extLst>
          </p:cNvPr>
          <p:cNvSpPr txBox="1">
            <a:spLocks/>
          </p:cNvSpPr>
          <p:nvPr/>
        </p:nvSpPr>
        <p:spPr>
          <a:xfrm>
            <a:off x="805543" y="5444"/>
            <a:ext cx="10515600" cy="10559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r-FR"/>
              <a:t>Face to face</a:t>
            </a:r>
            <a:endParaRPr lang="fr-FR" dirty="0"/>
          </a:p>
        </p:txBody>
      </p:sp>
    </p:spTree>
    <p:extLst>
      <p:ext uri="{BB962C8B-B14F-4D97-AF65-F5344CB8AC3E}">
        <p14:creationId xmlns:p14="http://schemas.microsoft.com/office/powerpoint/2010/main" val="3485541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56D19-D41B-2F46-BBCA-D25519624988}"/>
              </a:ext>
            </a:extLst>
          </p:cNvPr>
          <p:cNvSpPr>
            <a:spLocks noGrp="1"/>
          </p:cNvSpPr>
          <p:nvPr>
            <p:ph type="title"/>
          </p:nvPr>
        </p:nvSpPr>
        <p:spPr>
          <a:xfrm>
            <a:off x="718457" y="1"/>
            <a:ext cx="10515600" cy="674914"/>
          </a:xfrm>
        </p:spPr>
        <p:txBody>
          <a:bodyPr>
            <a:normAutofit fontScale="90000"/>
          </a:bodyPr>
          <a:lstStyle/>
          <a:p>
            <a:r>
              <a:rPr lang="fr-FR" dirty="0"/>
              <a:t>Face to face</a:t>
            </a:r>
          </a:p>
        </p:txBody>
      </p:sp>
      <p:pic>
        <p:nvPicPr>
          <p:cNvPr id="5" name="Content Placeholder 4">
            <a:extLst>
              <a:ext uri="{FF2B5EF4-FFF2-40B4-BE49-F238E27FC236}">
                <a16:creationId xmlns:a16="http://schemas.microsoft.com/office/drawing/2014/main" id="{A31EAB17-734E-9142-843B-90C9D30CF8C8}"/>
              </a:ext>
            </a:extLst>
          </p:cNvPr>
          <p:cNvPicPr>
            <a:picLocks noGrp="1" noChangeAspect="1"/>
          </p:cNvPicPr>
          <p:nvPr>
            <p:ph idx="1"/>
          </p:nvPr>
        </p:nvPicPr>
        <p:blipFill>
          <a:blip r:embed="rId2"/>
          <a:stretch>
            <a:fillRect/>
          </a:stretch>
        </p:blipFill>
        <p:spPr>
          <a:xfrm>
            <a:off x="619942" y="1107167"/>
            <a:ext cx="7359287" cy="5978503"/>
          </a:xfrm>
        </p:spPr>
      </p:pic>
    </p:spTree>
    <p:extLst>
      <p:ext uri="{BB962C8B-B14F-4D97-AF65-F5344CB8AC3E}">
        <p14:creationId xmlns:p14="http://schemas.microsoft.com/office/powerpoint/2010/main" val="35018767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796</Words>
  <Application>Microsoft Macintosh PowerPoint</Application>
  <PresentationFormat>Widescreen</PresentationFormat>
  <Paragraphs>37</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Shavuos presentation Ann Arbor June 8th, 2019</vt:lpstr>
      <vt:lpstr>Chabad on Shavuos</vt:lpstr>
      <vt:lpstr>Leviticus on gleaning</vt:lpstr>
      <vt:lpstr>Millet, The Gleaners</vt:lpstr>
      <vt:lpstr>Chabad on giving of torah</vt:lpstr>
      <vt:lpstr> Hosea, Chapter 2</vt:lpstr>
      <vt:lpstr>Hosea chapter 2</vt:lpstr>
      <vt:lpstr>Face to face</vt:lpstr>
      <vt:lpstr>Face to face</vt:lpstr>
      <vt:lpstr>Face to face</vt:lpstr>
      <vt:lpstr>Ghirlandaio: The Old Man and his Grandson</vt:lpstr>
      <vt:lpstr>Van Gogh self portrait</vt:lpstr>
      <vt:lpstr>Rembrandt self portrait</vt:lpstr>
      <vt:lpstr>Liv Ullman, Persona</vt:lpstr>
      <vt:lpstr>Rembrandt, Return of the Prodigal Son</vt:lpstr>
      <vt:lpstr>Michelangelo’s portrait of isaiah, sistine chapel</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Shavuos presentation Ann Arbor June 8th, 2019</dc:title>
  <dc:creator>Microsoft Office User</dc:creator>
  <cp:lastModifiedBy>kenneth harrow</cp:lastModifiedBy>
  <cp:revision>13</cp:revision>
  <dcterms:created xsi:type="dcterms:W3CDTF">2019-06-03T19:36:08Z</dcterms:created>
  <dcterms:modified xsi:type="dcterms:W3CDTF">2019-06-04T02:46:20Z</dcterms:modified>
</cp:coreProperties>
</file>